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441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3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2474395"/>
            <a:ext cx="8537496" cy="5263774"/>
          </a:xfrm>
        </p:spPr>
        <p:txBody>
          <a:bodyPr anchor="b"/>
          <a:lstStyle>
            <a:lvl1pPr algn="ctr">
              <a:defRPr sz="659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7941160"/>
            <a:ext cx="7533085" cy="3650342"/>
          </a:xfrm>
        </p:spPr>
        <p:txBody>
          <a:bodyPr/>
          <a:lstStyle>
            <a:lvl1pPr marL="0" indent="0" algn="ctr">
              <a:buNone/>
              <a:defRPr sz="2636"/>
            </a:lvl1pPr>
            <a:lvl2pPr marL="502188" indent="0" algn="ctr">
              <a:buNone/>
              <a:defRPr sz="2197"/>
            </a:lvl2pPr>
            <a:lvl3pPr marL="1004377" indent="0" algn="ctr">
              <a:buNone/>
              <a:defRPr sz="1977"/>
            </a:lvl3pPr>
            <a:lvl4pPr marL="1506565" indent="0" algn="ctr">
              <a:buNone/>
              <a:defRPr sz="1757"/>
            </a:lvl4pPr>
            <a:lvl5pPr marL="2008754" indent="0" algn="ctr">
              <a:buNone/>
              <a:defRPr sz="1757"/>
            </a:lvl5pPr>
            <a:lvl6pPr marL="2510942" indent="0" algn="ctr">
              <a:buNone/>
              <a:defRPr sz="1757"/>
            </a:lvl6pPr>
            <a:lvl7pPr marL="3013131" indent="0" algn="ctr">
              <a:buNone/>
              <a:defRPr sz="1757"/>
            </a:lvl7pPr>
            <a:lvl8pPr marL="3515319" indent="0" algn="ctr">
              <a:buNone/>
              <a:defRPr sz="1757"/>
            </a:lvl8pPr>
            <a:lvl9pPr marL="4017508" indent="0" algn="ctr">
              <a:buNone/>
              <a:defRPr sz="175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53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1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804966"/>
            <a:ext cx="216576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804966"/>
            <a:ext cx="6371734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8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3769342"/>
            <a:ext cx="8663047" cy="6289229"/>
          </a:xfrm>
        </p:spPr>
        <p:txBody>
          <a:bodyPr anchor="b"/>
          <a:lstStyle>
            <a:lvl1pPr>
              <a:defRPr sz="659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10118069"/>
            <a:ext cx="8663047" cy="3307357"/>
          </a:xfrm>
        </p:spPr>
        <p:txBody>
          <a:bodyPr/>
          <a:lstStyle>
            <a:lvl1pPr marL="0" indent="0">
              <a:buNone/>
              <a:defRPr sz="2636">
                <a:solidFill>
                  <a:schemeClr val="tx1"/>
                </a:solidFill>
              </a:defRPr>
            </a:lvl1pPr>
            <a:lvl2pPr marL="50218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2pPr>
            <a:lvl3pPr marL="1004377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56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7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942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313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531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75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7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4024827"/>
            <a:ext cx="4268748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4024827"/>
            <a:ext cx="4268748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4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804969"/>
            <a:ext cx="8663047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3706342"/>
            <a:ext cx="4249130" cy="1816421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5522763"/>
            <a:ext cx="4249130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3706342"/>
            <a:ext cx="4270056" cy="1816421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5522763"/>
            <a:ext cx="4270056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69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25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1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1007957"/>
            <a:ext cx="3239488" cy="3527848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2176910"/>
            <a:ext cx="5084832" cy="10744538"/>
          </a:xfrm>
        </p:spPr>
        <p:txBody>
          <a:bodyPr/>
          <a:lstStyle>
            <a:lvl1pPr>
              <a:defRPr sz="3515"/>
            </a:lvl1pPr>
            <a:lvl2pPr>
              <a:defRPr sz="3076"/>
            </a:lvl2pPr>
            <a:lvl3pPr>
              <a:defRPr sz="2636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4535805"/>
            <a:ext cx="3239488" cy="8403140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09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1007957"/>
            <a:ext cx="3239488" cy="3527848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2176910"/>
            <a:ext cx="5084832" cy="10744538"/>
          </a:xfrm>
        </p:spPr>
        <p:txBody>
          <a:bodyPr anchor="t"/>
          <a:lstStyle>
            <a:lvl1pPr marL="0" indent="0">
              <a:buNone/>
              <a:defRPr sz="3515"/>
            </a:lvl1pPr>
            <a:lvl2pPr marL="502188" indent="0">
              <a:buNone/>
              <a:defRPr sz="3076"/>
            </a:lvl2pPr>
            <a:lvl3pPr marL="1004377" indent="0">
              <a:buNone/>
              <a:defRPr sz="2636"/>
            </a:lvl3pPr>
            <a:lvl4pPr marL="1506565" indent="0">
              <a:buNone/>
              <a:defRPr sz="2197"/>
            </a:lvl4pPr>
            <a:lvl5pPr marL="2008754" indent="0">
              <a:buNone/>
              <a:defRPr sz="2197"/>
            </a:lvl5pPr>
            <a:lvl6pPr marL="2510942" indent="0">
              <a:buNone/>
              <a:defRPr sz="2197"/>
            </a:lvl6pPr>
            <a:lvl7pPr marL="3013131" indent="0">
              <a:buNone/>
              <a:defRPr sz="2197"/>
            </a:lvl7pPr>
            <a:lvl8pPr marL="3515319" indent="0">
              <a:buNone/>
              <a:defRPr sz="2197"/>
            </a:lvl8pPr>
            <a:lvl9pPr marL="4017508" indent="0">
              <a:buNone/>
              <a:defRPr sz="219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4535805"/>
            <a:ext cx="3239488" cy="8403140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88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804969"/>
            <a:ext cx="866304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4024827"/>
            <a:ext cx="866304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14013401"/>
            <a:ext cx="225992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7540-B410-462B-BE7C-8CD9DF425C4D}" type="datetimeFigureOut">
              <a:rPr kumimoji="1" lang="ja-JP" altLang="en-US" smtClean="0"/>
              <a:t>2026/4/26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14013401"/>
            <a:ext cx="338988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14013401"/>
            <a:ext cx="225992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719C-E6E3-4E44-BA48-4DF3867BFC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4377" rtl="0" eaLnBrk="1" latinLnBrk="0" hangingPunct="1">
        <a:lnSpc>
          <a:spcPct val="90000"/>
        </a:lnSpc>
        <a:spcBef>
          <a:spcPct val="0"/>
        </a:spcBef>
        <a:buNone/>
        <a:defRPr kumimoji="1" sz="4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94" indent="-251094" algn="l" defTabSz="1004377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kumimoji="1"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53283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2636" kern="1200">
          <a:solidFill>
            <a:schemeClr val="tx1"/>
          </a:solidFill>
          <a:latin typeface="+mn-lt"/>
          <a:ea typeface="+mn-ea"/>
          <a:cs typeface="+mn-cs"/>
        </a:defRPr>
      </a:lvl2pPr>
      <a:lvl3pPr marL="1255471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757660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259848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762037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766414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268602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188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377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565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754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942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131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319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7508" algn="l" defTabSz="1004377" rtl="0" eaLnBrk="1" latinLnBrk="0" hangingPunct="1">
        <a:defRPr kumimoji="1"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爆発: 8 pt 9">
            <a:extLst>
              <a:ext uri="{FF2B5EF4-FFF2-40B4-BE49-F238E27FC236}">
                <a16:creationId xmlns:a16="http://schemas.microsoft.com/office/drawing/2014/main" id="{3BFEEEC9-9F4F-1A7E-4CAD-77FFE9950FA5}"/>
              </a:ext>
            </a:extLst>
          </p:cNvPr>
          <p:cNvSpPr/>
          <p:nvPr/>
        </p:nvSpPr>
        <p:spPr>
          <a:xfrm>
            <a:off x="597692" y="-62117"/>
            <a:ext cx="8272464" cy="132397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266C1F-EDD4-713B-DDB2-E430DEF3A73A}"/>
              </a:ext>
            </a:extLst>
          </p:cNvPr>
          <p:cNvSpPr txBox="1"/>
          <p:nvPr/>
        </p:nvSpPr>
        <p:spPr>
          <a:xfrm>
            <a:off x="1894601" y="1236006"/>
            <a:ext cx="625490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鳥の唐揚げ　</a:t>
            </a:r>
            <a:r>
              <a:rPr kumimoji="1" lang="en-US" altLang="ja-JP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480</a:t>
            </a:r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7B853B-34E9-B7D7-7D24-5E050DEC12BC}"/>
              </a:ext>
            </a:extLst>
          </p:cNvPr>
          <p:cNvSpPr txBox="1"/>
          <p:nvPr/>
        </p:nvSpPr>
        <p:spPr>
          <a:xfrm>
            <a:off x="1219872" y="8132800"/>
            <a:ext cx="760436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毛羽元黒</a:t>
            </a:r>
            <a:r>
              <a:rPr kumimoji="1" lang="ja-JP" altLang="en-US" sz="5400" dirty="0"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胡椒</a:t>
            </a:r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　</a:t>
            </a:r>
            <a:r>
              <a:rPr kumimoji="1" lang="en-US" altLang="ja-JP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480</a:t>
            </a:r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FABDC0-4291-7DB1-F944-8AF1DCFF8732}"/>
              </a:ext>
            </a:extLst>
          </p:cNvPr>
          <p:cNvSpPr txBox="1"/>
          <p:nvPr/>
        </p:nvSpPr>
        <p:spPr>
          <a:xfrm>
            <a:off x="2431256" y="144215"/>
            <a:ext cx="643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AR黒丸ＰＯＰ体H" panose="020F0909000000000000" pitchFamily="49" charset="-128"/>
                <a:ea typeface="AR黒丸ＰＯＰ体H" panose="020F0909000000000000" pitchFamily="49" charset="-128"/>
              </a:rPr>
              <a:t>鳥肉の新メニュー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BC4902-39DD-52C2-7749-AAC0AA199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11862" r="16043" b="17286"/>
          <a:stretch>
            <a:fillRect/>
          </a:stretch>
        </p:blipFill>
        <p:spPr>
          <a:xfrm>
            <a:off x="239257" y="9056130"/>
            <a:ext cx="9565598" cy="5690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045D53-D709-80FB-4A66-9EDBCADE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8986" r="21266" b="25196"/>
          <a:stretch>
            <a:fillRect/>
          </a:stretch>
        </p:blipFill>
        <p:spPr>
          <a:xfrm>
            <a:off x="239258" y="2185821"/>
            <a:ext cx="9565598" cy="56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4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468</TotalTime>
  <Words>14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AR黒丸ＰＯＰ体H</vt:lpstr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義隆 山本</dc:creator>
  <cp:lastModifiedBy>義隆 山本</cp:lastModifiedBy>
  <cp:revision>5</cp:revision>
  <cp:lastPrinted>2026-04-25T23:46:06Z</cp:lastPrinted>
  <dcterms:created xsi:type="dcterms:W3CDTF">2026-04-19T01:53:55Z</dcterms:created>
  <dcterms:modified xsi:type="dcterms:W3CDTF">2026-04-25T23:49:12Z</dcterms:modified>
</cp:coreProperties>
</file>